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383BC-DB65-4090-9C6D-980A727A6046}" type="datetimeFigureOut">
              <a:rPr lang="da-DK" smtClean="0"/>
              <a:t>05-10-2017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878A9-B24F-4F5A-A9BF-5FF0AB0935B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486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4688" y="808038"/>
            <a:ext cx="5387975" cy="4041775"/>
          </a:xfrm>
          <a:ln/>
        </p:spPr>
      </p:sp>
      <p:sp>
        <p:nvSpPr>
          <p:cNvPr id="4" name="Pladsholder til diasnummer 3"/>
          <p:cNvSpPr txBox="1">
            <a:spLocks noGrp="1"/>
          </p:cNvSpPr>
          <p:nvPr/>
        </p:nvSpPr>
        <p:spPr bwMode="auto">
          <a:xfrm>
            <a:off x="3816377" y="10237872"/>
            <a:ext cx="2920042" cy="5400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A2990C5-BE06-49D9-93D3-D9E07F92F25A}" type="slidenum">
              <a:rPr lang="de-DE" sz="1200">
                <a:latin typeface="Times New Roman" charset="0"/>
                <a:ea typeface="+mn-ea"/>
              </a:rPr>
              <a:pPr algn="r">
                <a:defRPr/>
              </a:pPr>
              <a:t>1</a:t>
            </a:fld>
            <a:endParaRPr lang="de-DE" sz="120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481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7175" y="274638"/>
            <a:ext cx="8229600" cy="620712"/>
          </a:xfrm>
          <a:prstGeom prst="rect">
            <a:avLst/>
          </a:prstGeom>
        </p:spPr>
        <p:txBody>
          <a:bodyPr lIns="91424" tIns="45712" rIns="91424" bIns="45712"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269638" y="903896"/>
            <a:ext cx="8220075" cy="1771650"/>
          </a:xfrm>
          <a:prstGeom prst="rect">
            <a:avLst/>
          </a:prstGeom>
        </p:spPr>
        <p:txBody>
          <a:bodyPr lIns="91424" tIns="45712" rIns="91424" bIns="45712"/>
          <a:lstStyle>
            <a:lvl1pPr>
              <a:buNone/>
              <a:defRPr/>
            </a:lvl1pPr>
            <a:lvl3pPr>
              <a:buFont typeface="Arial" pitchFamily="34" charset="0"/>
              <a:buChar char="•"/>
              <a:defRPr sz="1400"/>
            </a:lvl3pPr>
            <a:lvl4pPr>
              <a:buFont typeface="Arial" pitchFamily="34" charset="0"/>
              <a:buChar char="•"/>
              <a:defRPr sz="1200"/>
            </a:lvl4pPr>
            <a:lvl5pPr>
              <a:buFont typeface="Arial" pitchFamily="34" charset="0"/>
              <a:buChar char="•"/>
              <a:defRPr sz="1000"/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7545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felt 13"/>
          <p:cNvSpPr txBox="1">
            <a:spLocks noChangeArrowheads="1"/>
          </p:cNvSpPr>
          <p:nvPr/>
        </p:nvSpPr>
        <p:spPr bwMode="auto">
          <a:xfrm>
            <a:off x="323850" y="1317625"/>
            <a:ext cx="449421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LIBERATING </a:t>
            </a:r>
          </a:p>
          <a:p>
            <a:pPr eaLnBrk="1" hangingPunct="1">
              <a:lnSpc>
                <a:spcPts val="4500"/>
              </a:lnSpc>
            </a:pPr>
            <a:r>
              <a:rPr lang="da-DK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</p:txBody>
      </p:sp>
      <p:sp>
        <p:nvSpPr>
          <p:cNvPr id="17" name="Rektangel 16"/>
          <p:cNvSpPr/>
          <p:nvPr/>
        </p:nvSpPr>
        <p:spPr>
          <a:xfrm flipV="1">
            <a:off x="0" y="6021388"/>
            <a:ext cx="9144000" cy="0"/>
          </a:xfrm>
          <a:prstGeom prst="rect">
            <a:avLst/>
          </a:prstGeom>
          <a:solidFill>
            <a:srgbClr val="F85D01"/>
          </a:solidFill>
          <a:ln>
            <a:solidFill>
              <a:srgbClr val="F85D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2052" name="Billed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6169025"/>
            <a:ext cx="16065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Pladsholder til tekst 2"/>
          <p:cNvSpPr txBox="1">
            <a:spLocks/>
          </p:cNvSpPr>
          <p:nvPr/>
        </p:nvSpPr>
        <p:spPr>
          <a:xfrm>
            <a:off x="395288" y="6165850"/>
            <a:ext cx="6324600" cy="5032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Bodoni MT Black" panose="02070A03080606020203" pitchFamily="18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a-D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www.zylinc.com</a:t>
            </a:r>
          </a:p>
        </p:txBody>
      </p:sp>
    </p:spTree>
    <p:extLst>
      <p:ext uri="{BB962C8B-B14F-4D97-AF65-F5344CB8AC3E}">
        <p14:creationId xmlns:p14="http://schemas.microsoft.com/office/powerpoint/2010/main" val="74371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534988" indent="-5349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6938" indent="-43973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8888" indent="-344488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986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155825" indent="-327025" algn="l" rtl="0" fontAlgn="base">
        <a:spcBef>
          <a:spcPct val="20000"/>
        </a:spcBef>
        <a:spcAft>
          <a:spcPct val="0"/>
        </a:spcAft>
        <a:buClr>
          <a:srgbClr val="F85D0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33251" y="5013176"/>
            <a:ext cx="40227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/>
          <a:lstStyle/>
          <a:p>
            <a:pPr marL="171450" indent="-171450" algn="just">
              <a:lnSpc>
                <a:spcPts val="9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39303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04090" y="1942473"/>
            <a:ext cx="2260235" cy="3593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Toyota Denmark has chosen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Attandant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Console and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Mobile Operator as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strategic products.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solutions are being used by Toyota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Denmark’s approx.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 agents, and they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provided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overview of each other’s availability and can relieve each other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breaks or long call queues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are also able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their own or other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agents’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calendars,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details, as well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real-time availability overview of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colleagues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7381" y="1939775"/>
            <a:ext cx="1927675" cy="2092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Zylinc’s solutions fulfill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expectations and needs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agents. 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were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significantly. </a:t>
            </a: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solutions also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 between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company’s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agents.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781" y="1939774"/>
            <a:ext cx="2044739" cy="286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rgbClr val="F85D01"/>
              </a:buClr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Zylinc’s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solutions,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are able to find and transfer calls to the employee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best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equipped to answer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customer’s call.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create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meeting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quickly and easily in their calendar while on the move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solutions also make it easy to search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both individual colleagues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the company.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0005"/>
            <a:ext cx="2243439" cy="490812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7327" b="4577"/>
          <a:stretch/>
        </p:blipFill>
        <p:spPr>
          <a:xfrm>
            <a:off x="76975" y="27992"/>
            <a:ext cx="2053096" cy="5805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9284" y="1518726"/>
            <a:ext cx="1904794" cy="3323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Toyota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Denmark imports and markets a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 of Toyota vehicles in Denmark.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having implemented 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iPhone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company phone in 2011, Toyota Denmark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strategic product for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phones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would provide all the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functionality that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employees knew from fixed 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their mobile phones.</a:t>
            </a:r>
            <a:b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company wanted to benefit from having introduced the iPhone as a company phone.</a:t>
            </a:r>
          </a:p>
          <a:p>
            <a:pPr marL="128588" indent="-128588">
              <a:buClr>
                <a:srgbClr val="F85D01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0330" y="1670967"/>
            <a:ext cx="1345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User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4090" y="1654089"/>
            <a:ext cx="14148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Zylinc’s</a:t>
            </a:r>
            <a:r>
              <a:rPr lang="da-DK" sz="1200" b="1" dirty="0">
                <a:latin typeface="Arial" panose="020B0604020202020204" pitchFamily="34" charset="0"/>
                <a:cs typeface="Arial" panose="020B0604020202020204" pitchFamily="34" charset="0"/>
              </a:rPr>
              <a:t> Solution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381" y="1654089"/>
            <a:ext cx="1765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Benefits – Enterprise </a:t>
            </a:r>
            <a:endParaRPr lang="da-DK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7299" y="594826"/>
            <a:ext cx="6666719" cy="64958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450"/>
              </a:spcBef>
            </a:pPr>
            <a:r>
              <a:rPr lang="da-DK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TESTIMONIAL  </a:t>
            </a:r>
          </a:p>
          <a:p>
            <a:pPr algn="r">
              <a:spcBef>
                <a:spcPts val="450"/>
              </a:spcBef>
            </a:pPr>
            <a:r>
              <a:rPr lang="da-DK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TOYOTA</a:t>
            </a:r>
            <a:endParaRPr lang="da-DK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7" b="13011"/>
          <a:stretch/>
        </p:blipFill>
        <p:spPr>
          <a:xfrm>
            <a:off x="333251" y="421421"/>
            <a:ext cx="1464800" cy="92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79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 [Kompatibilitetstilstand]" id="{995C3EA9-363B-4388-AC31-030A23B4E5E5}" vid="{005E5C9F-3610-4840-87EA-ECF11F866B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Toyota testimonial</Present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47B605CC5E0F0144B2DD46813B2D6332" ma:contentTypeVersion="0" ma:contentTypeDescription="Microsoft PowerPoint Slide" ma:contentTypeScope="" ma:versionID="7033c4d63497c96c15fe4a4d7689b581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9ff4ddc31cb225513923be406fe48cc7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B61BF0-AB27-4B3D-B04C-8A95B3A8B06D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C55E037-1F97-4E6E-8CE8-19A139357F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14674</TotalTime>
  <Words>198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Bodoni MT Black</vt:lpstr>
      <vt:lpstr>Calibri</vt:lpstr>
      <vt:lpstr>Times New Roman</vt:lpstr>
      <vt:lpstr>Wingdings</vt:lpstr>
      <vt:lpstr>1_Kontortema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Zylinc customer testimonial Toyota</dc:title>
  <dc:creator>© 2017 Zylinc A/S</dc:creator>
  <dc:description/>
  <cp:lastModifiedBy>Morten Müller</cp:lastModifiedBy>
  <cp:revision>272</cp:revision>
  <cp:lastPrinted>2013-09-24T10:16:17Z</cp:lastPrinted>
  <dcterms:created xsi:type="dcterms:W3CDTF">2013-09-19T13:39:44Z</dcterms:created>
  <dcterms:modified xsi:type="dcterms:W3CDTF">2017-10-05T08:56:34Z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0x010100A22E315B1F3C42B49A0E90D2F9AB5AB10047B605CC5E0F0144B2DD46813B2D6332</vt:lpwstr>
  </property>
  <property fmtid="{D5CDD505-2E9C-101B-9397-08002B2CF9AE}" pid="3" name="ContentType">
    <vt:lpwstr>Slide</vt:lpwstr>
  </property>
  <property fmtid="{D5CDD505-2E9C-101B-9397-08002B2CF9AE}" pid="4" name="Presentation">
    <vt:lpwstr>Toyota testimonial</vt:lpwstr>
  </property>
  <property fmtid="{D5CDD505-2E9C-101B-9397-08002B2CF9AE}" pid="5" name="SlideDescription">
    <vt:lpwstr/>
  </property>
</Properties>
</file>